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256" r:id="rId2"/>
    <p:sldId id="293" r:id="rId3"/>
    <p:sldId id="290" r:id="rId4"/>
    <p:sldId id="291" r:id="rId5"/>
    <p:sldId id="292" r:id="rId6"/>
    <p:sldId id="26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5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6233-0188-4C05-9FD6-4BF7F28918FD}" type="datetimeFigureOut">
              <a:rPr lang="it-IT" smtClean="0"/>
              <a:t>26/05/2023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38328-A0E7-4DD8-92AA-2C4E4E4C99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97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5/26/2023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5155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2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5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5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1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9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5/26/2023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2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758952" y="242455"/>
            <a:ext cx="10674096" cy="343294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B1EE5A7-137C-AAE7-8DAE-92C9984B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5909444"/>
            <a:ext cx="1784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B42A2C3-22DB-FD70-212A-AC5B75647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6" y="5757044"/>
            <a:ext cx="1838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F8A3D6E7-7912-09A2-42D1-8661476E4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73" y="5757044"/>
            <a:ext cx="1838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D6DBCBFF-8D72-A521-57F8-FE66DA2D9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3301746"/>
          </a:xfrm>
        </p:spPr>
        <p:txBody>
          <a:bodyPr>
            <a:normAutofit/>
          </a:bodyPr>
          <a:lstStyle/>
          <a:p>
            <a:br>
              <a:rPr lang="it-IT" sz="4000" b="1" dirty="0">
                <a:latin typeface="Calibri" panose="020F0502020204030204" pitchFamily="34" charset="0"/>
              </a:rPr>
            </a:br>
            <a:r>
              <a:rPr lang="it-IT" sz="4000" b="1" dirty="0">
                <a:latin typeface="Calibri" panose="020F0502020204030204" pitchFamily="34" charset="0"/>
              </a:rPr>
              <a:t>LA MAPPATURA DELLE CASE DELLA COMUNITA’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8253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4627549-4581-25F7-6D0F-60E623384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1" y="970913"/>
            <a:ext cx="4240015" cy="584188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E38A0E2-AB06-029C-3562-4E55A597B0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04" t="10184" r="33766" b="1"/>
          <a:stretch/>
        </p:blipFill>
        <p:spPr>
          <a:xfrm>
            <a:off x="6261055" y="970913"/>
            <a:ext cx="3978235" cy="573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1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E8F3469-6B16-8065-DAF4-D854D4EA6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2" t="12491" r="40528"/>
          <a:stretch/>
        </p:blipFill>
        <p:spPr>
          <a:xfrm>
            <a:off x="878305" y="874659"/>
            <a:ext cx="3978236" cy="5734687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A235568-5480-7948-0209-24AE8A2DC5F1}"/>
              </a:ext>
            </a:extLst>
          </p:cNvPr>
          <p:cNvSpPr/>
          <p:nvPr/>
        </p:nvSpPr>
        <p:spPr>
          <a:xfrm>
            <a:off x="5919537" y="1019174"/>
            <a:ext cx="5500937" cy="5333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https://openpnrr.it/tema/medicina-territoriale/</a:t>
            </a:r>
            <a:endParaRPr lang="it-IT" sz="2500" b="1" dirty="0"/>
          </a:p>
        </p:txBody>
      </p:sp>
    </p:spTree>
    <p:extLst>
      <p:ext uri="{BB962C8B-B14F-4D97-AF65-F5344CB8AC3E}">
        <p14:creationId xmlns:p14="http://schemas.microsoft.com/office/powerpoint/2010/main" val="95300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2088D66-FBF2-3358-0B65-5DF3634D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7" y="1588168"/>
            <a:ext cx="11712752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3941827" y="1733"/>
            <a:ext cx="4308346" cy="110057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2088D66-FBF2-3358-0B65-5DF3634D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7" y="1588168"/>
            <a:ext cx="11712752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8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48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E59784-DF5A-F70B-55BE-EF0E5CDDA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11"/>
          <a:stretch/>
        </p:blipFill>
        <p:spPr>
          <a:xfrm>
            <a:off x="1638300" y="0"/>
            <a:ext cx="8610600" cy="25527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79EC33-FC42-45ED-C386-179B5977BBE5}"/>
              </a:ext>
            </a:extLst>
          </p:cNvPr>
          <p:cNvSpPr txBox="1"/>
          <p:nvPr/>
        </p:nvSpPr>
        <p:spPr>
          <a:xfrm>
            <a:off x="2152650" y="2604849"/>
            <a:ext cx="7419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dirty="0">
                <a:solidFill>
                  <a:srgbClr val="0070C0"/>
                </a:solidFill>
                <a:latin typeface="Algerian" panose="04020705040A02060702" pitchFamily="82" charset="0"/>
              </a:rPr>
              <a:t>GRAZIE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730B1CB-0FE6-C58A-E545-2C35E00D2569}"/>
              </a:ext>
            </a:extLst>
          </p:cNvPr>
          <p:cNvSpPr txBox="1"/>
          <p:nvPr/>
        </p:nvSpPr>
        <p:spPr>
          <a:xfrm>
            <a:off x="1181100" y="4457700"/>
            <a:ext cx="937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Algerian" panose="04020705040A02060702" pitchFamily="82" charset="0"/>
              </a:rPr>
              <a:t>Michela liberti– responsabile agenzia di valutazione civica di </a:t>
            </a:r>
            <a:r>
              <a:rPr lang="it-IT" dirty="0" err="1">
                <a:solidFill>
                  <a:srgbClr val="0070C0"/>
                </a:solidFill>
                <a:latin typeface="Algerian" panose="04020705040A02060702" pitchFamily="82" charset="0"/>
              </a:rPr>
              <a:t>cittadinanzattiva</a:t>
            </a:r>
            <a:endParaRPr lang="it-IT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r>
              <a:rPr lang="it-IT"/>
              <a:t>m.liberti@</a:t>
            </a:r>
            <a:r>
              <a:rPr lang="it-IT" dirty="0"/>
              <a:t>cittadinanzattiva.it</a:t>
            </a:r>
          </a:p>
        </p:txBody>
      </p:sp>
    </p:spTree>
    <p:extLst>
      <p:ext uri="{BB962C8B-B14F-4D97-AF65-F5344CB8AC3E}">
        <p14:creationId xmlns:p14="http://schemas.microsoft.com/office/powerpoint/2010/main" val="419033439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36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Aharoni</vt:lpstr>
      <vt:lpstr>Algerian</vt:lpstr>
      <vt:lpstr>Arial</vt:lpstr>
      <vt:lpstr>Avenir Next LT Pro</vt:lpstr>
      <vt:lpstr>Calibri</vt:lpstr>
      <vt:lpstr>PrismaticVTI</vt:lpstr>
      <vt:lpstr> LA MAPPATURA DELLE CASE DELLA COMUNITA’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Pampalone Morisani</dc:creator>
  <cp:lastModifiedBy>Michela Liberti</cp:lastModifiedBy>
  <cp:revision>12</cp:revision>
  <dcterms:created xsi:type="dcterms:W3CDTF">2022-10-13T11:02:35Z</dcterms:created>
  <dcterms:modified xsi:type="dcterms:W3CDTF">2023-05-26T14:02:07Z</dcterms:modified>
</cp:coreProperties>
</file>